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5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Resource Use</a:t>
            </a:r>
            <a:br>
              <a:rPr lang="en-US" dirty="0" smtClean="0"/>
            </a:br>
            <a:r>
              <a:rPr lang="en-US" dirty="0" smtClean="0"/>
              <a:t>Day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Missoula’s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/>
          <a:lstStyle/>
          <a:p>
            <a:r>
              <a:rPr lang="en-US" dirty="0" smtClean="0"/>
              <a:t>In 1860 a trading post was built in Missoula by European settlers to make a place to trade furs, supplies and food.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i.ebayimg.com/00/s/NTE1WDgyMg==/z/ypQAAOxyUgZSL178/$T2eC16ZHJHUFFf)nZDHRBSL178P3nw~~60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37838"/>
            <a:ext cx="6096000" cy="382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Missoula’s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fort was built in 1877 to continue the trade and house the military.</a:t>
            </a:r>
            <a:endParaRPr lang="en-US" dirty="0"/>
          </a:p>
        </p:txBody>
      </p:sp>
      <p:pic>
        <p:nvPicPr>
          <p:cNvPr id="23554" name="Picture 2" descr="http://www.bigskymagic.com/images/Custom/4-FortMisso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34641"/>
            <a:ext cx="5747654" cy="4023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Missoula’s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3 men who founded (started) the city of Missoula:</a:t>
            </a:r>
          </a:p>
          <a:p>
            <a:pPr lvl="1"/>
            <a:r>
              <a:rPr lang="en-US" dirty="0" smtClean="0"/>
              <a:t>A.B. Hammond</a:t>
            </a:r>
          </a:p>
          <a:p>
            <a:pPr lvl="1"/>
            <a:r>
              <a:rPr lang="en-US" dirty="0" smtClean="0"/>
              <a:t>R.A. Eddy</a:t>
            </a:r>
          </a:p>
          <a:p>
            <a:pPr lvl="1"/>
            <a:r>
              <a:rPr lang="en-US" dirty="0" smtClean="0"/>
              <a:t>E.L. Bonner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1880’s saw the rise of the first city buildings.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1895 the University was built and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reservehistoricmissoula.org/uploads/1/7/0/6/17066464/1200675.jpg?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315" cy="3733800"/>
          </a:xfrm>
          <a:prstGeom prst="rect">
            <a:avLst/>
          </a:prstGeom>
          <a:noFill/>
        </p:spPr>
      </p:pic>
      <p:pic>
        <p:nvPicPr>
          <p:cNvPr id="25604" name="Picture 4" descr="http://www.fortmissoulamuseum.org/images/history/Higgins_Ave_Florence_Hotel_Misso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85900"/>
            <a:ext cx="8572500" cy="5372100"/>
          </a:xfrm>
          <a:prstGeom prst="rect">
            <a:avLst/>
          </a:prstGeom>
          <a:noFill/>
        </p:spPr>
      </p:pic>
      <p:pic>
        <p:nvPicPr>
          <p:cNvPr id="25606" name="Picture 6" descr="http://missoulanews.bigskypress.com/imager/the-old-garden-city-brewery-established-in-the-late-1800s-sat-at-the-base/b/original/1250110/8c27/News_Feature-2.jpg"/>
          <p:cNvPicPr>
            <a:picLocks noChangeAspect="1" noChangeArrowheads="1"/>
          </p:cNvPicPr>
          <p:nvPr/>
        </p:nvPicPr>
        <p:blipFill>
          <a:blip r:embed="rId4" cstate="print"/>
          <a:srcRect l="-90" r="84"/>
          <a:stretch>
            <a:fillRect/>
          </a:stretch>
        </p:blipFill>
        <p:spPr bwMode="auto">
          <a:xfrm>
            <a:off x="609600" y="609600"/>
            <a:ext cx="7696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Missoula’s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people move to Missoula now?</a:t>
            </a:r>
            <a:endParaRPr lang="en-US" dirty="0"/>
          </a:p>
        </p:txBody>
      </p:sp>
      <p:pic>
        <p:nvPicPr>
          <p:cNvPr id="27650" name="Picture 2" descr="C:\Users\Jessi\AppData\Local\Microsoft\Windows\Temporary Internet Files\Content.IE5\NF8QFRZB\MP9004230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811" y="2590800"/>
            <a:ext cx="2846189" cy="4267200"/>
          </a:xfrm>
          <a:prstGeom prst="rect">
            <a:avLst/>
          </a:prstGeom>
          <a:noFill/>
        </p:spPr>
      </p:pic>
      <p:pic>
        <p:nvPicPr>
          <p:cNvPr id="5" name="Picture 2" descr="http://historictamaracklodge.com/files/2012/03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6081517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Learning Targets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090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 can identify the natural resources of the Missoula valley.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 can tell how those natural resources have been used, in the past and today.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 can identify how people have changed the physical environment of the Missoula Valley.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 can explore the effects these changes have had on the Missoula Valley.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Natural Resources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What are natural resources?</a:t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chemeClr val="accent2"/>
                </a:solidFill>
              </a:rPr>
              <a:t>Natural resources</a:t>
            </a:r>
            <a:r>
              <a:rPr lang="en-US" sz="3200" dirty="0" smtClean="0">
                <a:solidFill>
                  <a:srgbClr val="FFFF00"/>
                </a:solidFill>
              </a:rPr>
              <a:t> are any materials we use that come from the earth. </a:t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Examples: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Wood for houses	         Water for drinking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Wood for paper            Vegetables for food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Oil for gas                      Dirt for building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Missoula’s Natural Resources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What </a:t>
            </a:r>
            <a:r>
              <a:rPr lang="en-US" sz="3200" u="sng" dirty="0" smtClean="0">
                <a:solidFill>
                  <a:srgbClr val="FFFF00"/>
                </a:solidFill>
              </a:rPr>
              <a:t>natural resources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do we have in or near Missoula?</a:t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Water, trees (lumber), coal, natural gas, vegetables and fruit (produce), and air (clean air).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www.ecosystemswest.com/Images/Photos/Jeffrey%20pine%20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800600"/>
            <a:ext cx="2311399" cy="1733549"/>
          </a:xfrm>
          <a:prstGeom prst="rect">
            <a:avLst/>
          </a:prstGeom>
          <a:noFill/>
        </p:spPr>
      </p:pic>
      <p:pic>
        <p:nvPicPr>
          <p:cNvPr id="1029" name="Picture 5" descr="C:\Users\Jessi\AppData\Local\Microsoft\Windows\Temporary Internet Files\Content.IE5\GP78YPNY\MP9001779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00600"/>
            <a:ext cx="2628900" cy="175260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ANd9GcQYj11J_sE2wXW0vFsH7u0cW5gssEd9uBa7A2pRakDRrT4JtrbD:www.firstnightmissoula.org/sistercities/Images/Photos%2520of%2520Missoula/missoul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72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Missoula’s Natural Resources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also have wilderness – wild lands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also have wild animals!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People come to Montana to use the resources we have here.</a:t>
            </a:r>
            <a:endParaRPr lang="en-US" dirty="0"/>
          </a:p>
        </p:txBody>
      </p:sp>
      <p:pic>
        <p:nvPicPr>
          <p:cNvPr id="18436" name="Picture 4" descr="http://www.quietwanderings.com/wp-content/uploads/2011/10/yellowstone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629400" cy="4419600"/>
          </a:xfrm>
          <a:prstGeom prst="rect">
            <a:avLst/>
          </a:prstGeom>
          <a:noFill/>
        </p:spPr>
      </p:pic>
      <p:pic>
        <p:nvPicPr>
          <p:cNvPr id="18434" name="Picture 2" descr="http://historictamaracklodge.com/files/2012/03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9209155" cy="4038600"/>
          </a:xfrm>
          <a:prstGeom prst="rect">
            <a:avLst/>
          </a:prstGeom>
          <a:noFill/>
        </p:spPr>
      </p:pic>
      <p:pic>
        <p:nvPicPr>
          <p:cNvPr id="18438" name="Picture 6" descr="http://www.nathab.com/uploaded-files/subpage-photos/HEADERS/America-Yellowstone-Lamar-Valley-wolf-p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8516679" cy="5086350"/>
          </a:xfrm>
          <a:prstGeom prst="rect">
            <a:avLst/>
          </a:prstGeom>
          <a:noFill/>
        </p:spPr>
      </p:pic>
      <p:pic>
        <p:nvPicPr>
          <p:cNvPr id="18440" name="Picture 8" descr="http://www.defenders.org/sites/default/files/styles/large/public/grizzly-bear-harry-bosen-dp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09800"/>
            <a:ext cx="7643266" cy="4171951"/>
          </a:xfrm>
          <a:prstGeom prst="rect">
            <a:avLst/>
          </a:prstGeom>
          <a:noFill/>
        </p:spPr>
      </p:pic>
      <p:pic>
        <p:nvPicPr>
          <p:cNvPr id="18442" name="Picture 10" descr="http://wac.450f.edgecastcdn.net/80450F/k99.com/files/2013/08/ElkvsMoose-630x4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447800"/>
            <a:ext cx="7039841" cy="516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Montana’s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486400" cy="4709160"/>
          </a:xfrm>
        </p:spPr>
        <p:txBody>
          <a:bodyPr/>
          <a:lstStyle/>
          <a:p>
            <a:r>
              <a:rPr lang="en-US" dirty="0" smtClean="0"/>
              <a:t>People have always come to Montana to use the natural resources found here.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Historically people came to hunt animals for fur (beaver).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Next they came to mine for gold, silver and copper.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9458" name="Picture 2" descr="C:\Users\Jessi\AppData\Local\Microsoft\Windows\Temporary Internet Files\Content.IE5\NF8QFRZB\MP9004425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953000"/>
            <a:ext cx="2514600" cy="1676400"/>
          </a:xfrm>
          <a:prstGeom prst="rect">
            <a:avLst/>
          </a:prstGeom>
          <a:noFill/>
        </p:spPr>
      </p:pic>
      <p:pic>
        <p:nvPicPr>
          <p:cNvPr id="19460" name="Picture 4" descr="https://encrypted-tbn3.gstatic.com/images?q=tbn:ANd9GcS7SiFR_4e8Cs7bMuj14l0BIQN9NeCF8bx5iUJybq4JIPzvUS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579" y="2590800"/>
            <a:ext cx="3252421" cy="183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Montana’s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524000"/>
            <a:ext cx="3048000" cy="4709160"/>
          </a:xfrm>
        </p:spPr>
        <p:txBody>
          <a:bodyPr/>
          <a:lstStyle/>
          <a:p>
            <a:r>
              <a:rPr lang="en-US" dirty="0" smtClean="0"/>
              <a:t>Next people came to mine for  coal and natural gas.</a:t>
            </a:r>
            <a:endParaRPr lang="en-US" dirty="0"/>
          </a:p>
        </p:txBody>
      </p:sp>
      <p:pic>
        <p:nvPicPr>
          <p:cNvPr id="20482" name="Picture 2" descr="C:\Users\Jessi\AppData\Local\Microsoft\Windows\Temporary Internet Files\Content.IE5\EN4ITLI8\MC9003341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664001"/>
            <a:ext cx="3050865" cy="31939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524000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People also came to log the timber (trees) to use for building homes and making paper.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4" descr="http://www.ecosystemswest.com/Images/Photos/Jeffrey%20pine%20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2997199" cy="2247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Missoula’s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timber mill was built in Bonner (just 10 miles from Missoula) in the 1850’s to process the trees being logged in the near by mountains.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http://www.ecosystemswest.com/Images/Photos/Jeffrey%20pine%20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0"/>
            <a:ext cx="2997199" cy="2247899"/>
          </a:xfrm>
          <a:prstGeom prst="rect">
            <a:avLst/>
          </a:prstGeom>
          <a:noFill/>
        </p:spPr>
      </p:pic>
      <p:pic>
        <p:nvPicPr>
          <p:cNvPr id="24578" name="Picture 2" descr="http://www.timbertimes.com/photos/ll2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117651"/>
            <a:ext cx="4648200" cy="374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Missoula’s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Missoula valley has always been a place where people came to trade the resources they had.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Food and supplies were traded among local Native American tribes in Missoula valley.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2530" name="Picture 2" descr="http://www.50states.com/flower/picts/mont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4799"/>
            <a:ext cx="2895600" cy="2523201"/>
          </a:xfrm>
          <a:prstGeom prst="rect">
            <a:avLst/>
          </a:prstGeom>
          <a:noFill/>
        </p:spPr>
      </p:pic>
      <p:pic>
        <p:nvPicPr>
          <p:cNvPr id="22532" name="Picture 4" descr="http://3.bp.blogspot.com/_UHEAnm6Ao28/TDPQyel006I/AAAAAAAAHxU/8OyMt7j9uss/s1600/MinerArrowrootFlowers.jpg"/>
          <p:cNvPicPr>
            <a:picLocks noChangeAspect="1" noChangeArrowheads="1"/>
          </p:cNvPicPr>
          <p:nvPr/>
        </p:nvPicPr>
        <p:blipFill>
          <a:blip r:embed="rId3" cstate="print"/>
          <a:srcRect r="2291" b="17070"/>
          <a:stretch>
            <a:fillRect/>
          </a:stretch>
        </p:blipFill>
        <p:spPr bwMode="auto">
          <a:xfrm>
            <a:off x="3124200" y="3962400"/>
            <a:ext cx="3200400" cy="2895600"/>
          </a:xfrm>
          <a:prstGeom prst="rect">
            <a:avLst/>
          </a:prstGeom>
          <a:noFill/>
        </p:spPr>
      </p:pic>
      <p:pic>
        <p:nvPicPr>
          <p:cNvPr id="22534" name="Picture 6" descr="http://fc04.deviantart.net/fs70/i/2012/148/3/8/arrowroot_flower_by_redfeathereagle-d51e95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566" y="4572000"/>
            <a:ext cx="2645434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635</TotalTime>
  <Words>232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Social Studies</vt:lpstr>
      <vt:lpstr>Learning Targets</vt:lpstr>
      <vt:lpstr>Natural Resources</vt:lpstr>
      <vt:lpstr>Missoula’s Natural Resources</vt:lpstr>
      <vt:lpstr>Missoula’s Natural Resources</vt:lpstr>
      <vt:lpstr>Montana’s Natural Resources</vt:lpstr>
      <vt:lpstr>Montana’s Natural Resources</vt:lpstr>
      <vt:lpstr>Missoula’s Natural Resources</vt:lpstr>
      <vt:lpstr>Missoula’s Natural Resources</vt:lpstr>
      <vt:lpstr>Missoula’s Natural Resources</vt:lpstr>
      <vt:lpstr>Missoula’s Natural Resources</vt:lpstr>
      <vt:lpstr>Missoula’s Natural Resources</vt:lpstr>
      <vt:lpstr>Slide 13</vt:lpstr>
      <vt:lpstr>Missoula’s Natural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</dc:creator>
  <cp:lastModifiedBy>Jessi</cp:lastModifiedBy>
  <cp:revision>45</cp:revision>
  <dcterms:created xsi:type="dcterms:W3CDTF">2014-04-15T12:25:12Z</dcterms:created>
  <dcterms:modified xsi:type="dcterms:W3CDTF">2014-04-26T02:32:44Z</dcterms:modified>
</cp:coreProperties>
</file>