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3" r:id="rId4"/>
    <p:sldId id="277" r:id="rId5"/>
    <p:sldId id="275" r:id="rId6"/>
    <p:sldId id="272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5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nwater.com/aahquifer.htm" TargetMode="External"/><Relationship Id="rId2" Type="http://schemas.openxmlformats.org/officeDocument/2006/relationships/hyperlink" Target="http://www.clarkfork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Use</a:t>
            </a:r>
            <a:br>
              <a:rPr lang="en-US" dirty="0" smtClean="0"/>
            </a:br>
            <a:r>
              <a:rPr lang="en-US" dirty="0" smtClean="0"/>
              <a:t>Day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Learning Targets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090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 can identify the natural resources of the Missoula valley.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can tell how those natural resources have been used, in the past and today.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can identify how people have changed the physical environment of the Missoula Valley.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can explore the effects these changes have had on the Missoula Valley.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Missoula’s Natural Resources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</a:t>
            </a:r>
            <a:r>
              <a:rPr lang="en-US" sz="3200" u="sng" dirty="0" smtClean="0">
                <a:solidFill>
                  <a:srgbClr val="FFFF00"/>
                </a:solidFill>
              </a:rPr>
              <a:t>natural resources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do we have in or near Missoula?</a:t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Water, trees (lumber), coal, natural gas, vegetables and fruit (produce), and air (clean air).  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www.ecosystemswest.com/Images/Photos/Jeffrey%20pine%20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00600"/>
            <a:ext cx="2311399" cy="1733549"/>
          </a:xfrm>
          <a:prstGeom prst="rect">
            <a:avLst/>
          </a:prstGeom>
          <a:noFill/>
        </p:spPr>
      </p:pic>
      <p:pic>
        <p:nvPicPr>
          <p:cNvPr id="1029" name="Picture 5" descr="C:\Users\Jessi\AppData\Local\Microsoft\Windows\Temporary Internet Files\Content.IE5\GP78YPNY\MP9001779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2628900" cy="17526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QYj11J_sE2wXW0vFsH7u0cW5gssEd9uBa7A2pRakDRrT4JtrbD:www.firstnightmissoula.org/sistercities/Images/Photos%2520of%2520Missoula/missoul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724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World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97.5% is saltwater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can’t drink or grow with</a:t>
            </a:r>
            <a:endParaRPr lang="en-US" dirty="0" smtClean="0"/>
          </a:p>
          <a:p>
            <a:r>
              <a:rPr lang="en-US" dirty="0" smtClean="0"/>
              <a:t>2.5% is freshwater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Freshwater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70% of freshwater from</a:t>
            </a:r>
            <a:br>
              <a:rPr lang="en-US" dirty="0" smtClean="0"/>
            </a:br>
            <a:r>
              <a:rPr lang="en-US" dirty="0" smtClean="0"/>
              <a:t>ice or snow in mountains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0.3% from lakes, rivers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30% from ground water</a:t>
            </a:r>
            <a:endParaRPr lang="en-US" dirty="0"/>
          </a:p>
        </p:txBody>
      </p:sp>
      <p:pic>
        <p:nvPicPr>
          <p:cNvPr id="33794" name="Picture 2" descr="http://bloximages.chicago2.vip.townnews.com/missoulian.com/content/tncms/assets/v3/editorial/7/80/7801c20a-e623-11e0-887d-001cc4c03286/4e7ced64e8604.preview-300.jpg"/>
          <p:cNvPicPr>
            <a:picLocks noChangeAspect="1" noChangeArrowheads="1"/>
          </p:cNvPicPr>
          <p:nvPr/>
        </p:nvPicPr>
        <p:blipFill>
          <a:blip r:embed="rId2" cstate="print"/>
          <a:srcRect b="58775"/>
          <a:stretch>
            <a:fillRect/>
          </a:stretch>
        </p:blipFill>
        <p:spPr bwMode="auto">
          <a:xfrm>
            <a:off x="5257800" y="0"/>
            <a:ext cx="3543300" cy="651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Missoula’s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09160"/>
          </a:xfrm>
        </p:spPr>
        <p:txBody>
          <a:bodyPr/>
          <a:lstStyle/>
          <a:p>
            <a:r>
              <a:rPr lang="en-US" dirty="0" smtClean="0"/>
              <a:t>We use the Missoula Aquifer for all our water needs.</a:t>
            </a:r>
            <a:endParaRPr lang="en-US" dirty="0"/>
          </a:p>
        </p:txBody>
      </p:sp>
      <p:pic>
        <p:nvPicPr>
          <p:cNvPr id="32770" name="Picture 2" descr="http://www.mtnwater.com/images/missoula_aquifer-4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720924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move to Missoula?</a:t>
            </a:r>
            <a:endParaRPr lang="en-US" dirty="0"/>
          </a:p>
        </p:txBody>
      </p:sp>
      <p:pic>
        <p:nvPicPr>
          <p:cNvPr id="27650" name="Picture 2" descr="C:\Users\Jessi\AppData\Local\Microsoft\Windows\Temporary Internet Files\Content.IE5\NF8QFRZB\MP900423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7811" y="2590800"/>
            <a:ext cx="2846189" cy="4267200"/>
          </a:xfrm>
          <a:prstGeom prst="rect">
            <a:avLst/>
          </a:prstGeom>
          <a:noFill/>
        </p:spPr>
      </p:pic>
      <p:pic>
        <p:nvPicPr>
          <p:cNvPr id="5" name="Picture 2" descr="http://historictamaracklodge.com/files/2012/03/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6081517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Missoula’s Resource Use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7091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People move and live in Missoula because of </a:t>
            </a:r>
            <a:r>
              <a:rPr lang="en-US" sz="3200" dirty="0" smtClean="0">
                <a:solidFill>
                  <a:schemeClr val="accent2"/>
                </a:solidFill>
              </a:rPr>
              <a:t>all</a:t>
            </a:r>
            <a:r>
              <a:rPr lang="en-US" sz="3200" dirty="0" smtClean="0">
                <a:solidFill>
                  <a:srgbClr val="FFFF00"/>
                </a:solidFill>
              </a:rPr>
              <a:t> the natural resources available here.</a:t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Water, trees (lumber), coal, natural gas, vegetables and fruit (produce), and air (clean air).  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www.ecosystemswest.com/Images/Photos/Jeffrey%20pine%20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800600"/>
            <a:ext cx="2311399" cy="1733549"/>
          </a:xfrm>
          <a:prstGeom prst="rect">
            <a:avLst/>
          </a:prstGeom>
          <a:noFill/>
        </p:spPr>
      </p:pic>
      <p:pic>
        <p:nvPicPr>
          <p:cNvPr id="1029" name="Picture 5" descr="C:\Users\Jessi\AppData\Local\Microsoft\Windows\Temporary Internet Files\Content.IE5\GP78YPNY\MP9001779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2628900" cy="17526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QYj11J_sE2wXW0vFsH7u0cW5gssEd9uBa7A2pRakDRrT4JtrbD:www.firstnightmissoula.org/sistercities/Images/Photos%2520of%2520Missoula/missoul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724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internet websites  and </a:t>
            </a:r>
            <a:r>
              <a:rPr lang="en-US" smtClean="0"/>
              <a:t>your worksheets to </a:t>
            </a:r>
            <a:r>
              <a:rPr lang="en-US" dirty="0" smtClean="0">
                <a:solidFill>
                  <a:srgbClr val="FFFF00"/>
                </a:solidFill>
              </a:rPr>
              <a:t>research</a:t>
            </a:r>
            <a:r>
              <a:rPr lang="en-US" dirty="0" smtClean="0"/>
              <a:t> about water use in Missoula.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/>
              </a:rPr>
              <a:t>www.clarkfork.com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www.mtnwater.com/aahquifer.htm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635</TotalTime>
  <Words>95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Social Studies</vt:lpstr>
      <vt:lpstr>Learning Targets</vt:lpstr>
      <vt:lpstr>Missoula’s Natural Resources</vt:lpstr>
      <vt:lpstr>World Water</vt:lpstr>
      <vt:lpstr>Missoula’s Water</vt:lpstr>
      <vt:lpstr>Missoula’s Natural Resources</vt:lpstr>
      <vt:lpstr>Missoula’s Resource Use</vt:lpstr>
      <vt:lpstr>Missoula’s Water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</dc:creator>
  <cp:lastModifiedBy>Jessi</cp:lastModifiedBy>
  <cp:revision>45</cp:revision>
  <dcterms:created xsi:type="dcterms:W3CDTF">2014-04-15T12:25:12Z</dcterms:created>
  <dcterms:modified xsi:type="dcterms:W3CDTF">2014-04-26T02:34:18Z</dcterms:modified>
</cp:coreProperties>
</file>