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90" r:id="rId3"/>
    <p:sldId id="295" r:id="rId4"/>
    <p:sldId id="291" r:id="rId5"/>
    <p:sldId id="292" r:id="rId6"/>
    <p:sldId id="293" r:id="rId7"/>
    <p:sldId id="297" r:id="rId8"/>
    <p:sldId id="296" r:id="rId9"/>
    <p:sldId id="29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950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CF7591-53A9-4166-B7A8-6ED66FC05F7A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718470-A6C7-4B27-AE0A-8FA634449F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makeitmissoula.com/things-to-do/attractions/brennans-wav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tnwater.com/aahquifer.htm" TargetMode="External"/><Relationship Id="rId2" Type="http://schemas.openxmlformats.org/officeDocument/2006/relationships/hyperlink" Target="http://www.clarkfork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Sustainable Resource Use</a:t>
            </a:r>
            <a:br>
              <a:rPr lang="en-US" dirty="0" smtClean="0"/>
            </a:br>
            <a:r>
              <a:rPr lang="en-US" dirty="0" smtClean="0"/>
              <a:t>Day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Learning Targets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090160"/>
          </a:xfrm>
        </p:spPr>
        <p:txBody>
          <a:bodyPr>
            <a:normAutofit/>
          </a:bodyPr>
          <a:lstStyle/>
          <a:p>
            <a:r>
              <a:rPr lang="en-US" dirty="0" smtClean="0"/>
              <a:t>I can identify the natural resources of the Missoula valley.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 can tell how those natural resources have been used, in the past and today.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Water – Finite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42672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97.5% is saltwater</a:t>
            </a:r>
            <a:br>
              <a:rPr lang="en-US" dirty="0" smtClean="0"/>
            </a:br>
            <a:r>
              <a:rPr lang="en-US" dirty="0" smtClean="0">
                <a:solidFill>
                  <a:srgbClr val="FFC000"/>
                </a:solidFill>
              </a:rPr>
              <a:t>can’t drink or grow with</a:t>
            </a:r>
            <a:endParaRPr lang="en-US" dirty="0" smtClean="0"/>
          </a:p>
          <a:p>
            <a:r>
              <a:rPr lang="en-US" dirty="0" smtClean="0"/>
              <a:t>2.5% is </a:t>
            </a:r>
            <a:r>
              <a:rPr lang="en-US" dirty="0" smtClean="0">
                <a:solidFill>
                  <a:srgbClr val="92D050"/>
                </a:solidFill>
              </a:rPr>
              <a:t>freshwater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Keeping in mind how precious freshwater is let’s look at Missoula’s water.</a:t>
            </a:r>
            <a:endParaRPr lang="en-US" dirty="0"/>
          </a:p>
        </p:txBody>
      </p:sp>
      <p:pic>
        <p:nvPicPr>
          <p:cNvPr id="33794" name="Picture 2" descr="http://bloximages.chicago2.vip.townnews.com/missoulian.com/content/tncms/assets/v3/editorial/7/80/7801c20a-e623-11e0-887d-001cc4c03286/4e7ced64e8604.preview-300.jpg"/>
          <p:cNvPicPr>
            <a:picLocks noChangeAspect="1" noChangeArrowheads="1"/>
          </p:cNvPicPr>
          <p:nvPr/>
        </p:nvPicPr>
        <p:blipFill>
          <a:blip r:embed="rId2" cstate="print"/>
          <a:srcRect t="259" r="12754" b="82594"/>
          <a:stretch>
            <a:fillRect/>
          </a:stretch>
        </p:blipFill>
        <p:spPr bwMode="auto">
          <a:xfrm>
            <a:off x="4343400" y="1828800"/>
            <a:ext cx="4800600" cy="42110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Missoula’s Water -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Missoula depends on the underground aquifer for all of it’s water needs.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Until 2011 water in the aquifer was owned by city of Missoula.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 2011 the Carlisle Group in California bought our water – now they own it and we pay them to use it.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Missoula’s Water -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Sept. 2011 - Mountain Water owns rights to the Missoula aquifer and the Rattlesnake drainage, including four of the most senior water rights on Rattlesnake Creek.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sale of Mountain Water and parent company Park Water to the Carlyle Group was an estimated $102 million transaction in all, water rights included.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Missoula’s Water -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October 2013 – City approves Mayor John </a:t>
            </a:r>
            <a:r>
              <a:rPr lang="en-US" dirty="0" err="1" smtClean="0"/>
              <a:t>Engen’s</a:t>
            </a:r>
            <a:r>
              <a:rPr lang="en-US" dirty="0" smtClean="0"/>
              <a:t> goal of buying back water rights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May 2014 – Mayor John </a:t>
            </a:r>
            <a:r>
              <a:rPr lang="en-US" dirty="0" err="1" smtClean="0"/>
              <a:t>Engen</a:t>
            </a:r>
            <a:r>
              <a:rPr lang="en-US" dirty="0" smtClean="0"/>
              <a:t> still trying to negotiate buying back the water rights.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Missoula Aquifer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Clarkfork</a:t>
            </a:r>
            <a:r>
              <a:rPr lang="en-US" dirty="0" smtClean="0"/>
              <a:t> River  feeds the aquifer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Rattlesnake Creek feeds the aquifer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2800" dirty="0" smtClean="0"/>
              <a:t>Snowmelt feeds the aquifer from mountains all over the Missoula area</a:t>
            </a:r>
            <a:br>
              <a:rPr lang="en-US" sz="2800" dirty="0" smtClean="0"/>
            </a:br>
            <a:endParaRPr 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Missoula’s Resource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4709160"/>
          </a:xfrm>
        </p:spPr>
        <p:txBody>
          <a:bodyPr/>
          <a:lstStyle/>
          <a:p>
            <a:r>
              <a:rPr lang="en-US" dirty="0" err="1" smtClean="0"/>
              <a:t>Clarkfork</a:t>
            </a:r>
            <a:r>
              <a:rPr lang="en-US" dirty="0" smtClean="0"/>
              <a:t> River  - also used for year round recreation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Brennan’s Wave (man made in 2006) – made to add whitewater kayaking to the Missoula area.</a:t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 smtClean="0"/>
              <a:t>Named after Brennan </a:t>
            </a:r>
            <a:r>
              <a:rPr lang="en-US" dirty="0" err="1" smtClean="0"/>
              <a:t>Guth</a:t>
            </a:r>
            <a:r>
              <a:rPr lang="en-US" dirty="0" smtClean="0"/>
              <a:t>, local </a:t>
            </a:r>
            <a:r>
              <a:rPr lang="en-US" dirty="0" err="1" smtClean="0"/>
              <a:t>Missoulian</a:t>
            </a:r>
            <a:r>
              <a:rPr lang="en-US" dirty="0" smtClean="0"/>
              <a:t> whitewater kayaker who died in Chile in 2001 in a kayaking accident.</a:t>
            </a:r>
            <a:endParaRPr lang="en-US" dirty="0"/>
          </a:p>
        </p:txBody>
      </p:sp>
      <p:pic>
        <p:nvPicPr>
          <p:cNvPr id="1026" name="Picture 2" descr="http://bloximages.chicago2.vip.townnews.com/billingsgazette.com/content/tncms/assets/v3/editorial/4/50/450f8028-386a-56f6-80e6-6e6500346f6b/51c0d64f8e8f7.preview-62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766984"/>
            <a:ext cx="6724313" cy="3091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Missoula’s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internet websites  and your worksheets to </a:t>
            </a:r>
            <a:r>
              <a:rPr lang="en-US" dirty="0" smtClean="0">
                <a:solidFill>
                  <a:srgbClr val="FFFF00"/>
                </a:solidFill>
              </a:rPr>
              <a:t>research</a:t>
            </a:r>
            <a:r>
              <a:rPr lang="en-US" dirty="0" smtClean="0"/>
              <a:t> about water use in Missoula. The first website is where we went last time.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hlinkClick r:id="rId2"/>
              </a:rPr>
              <a:t>www.clarkfork.org</a:t>
            </a:r>
            <a:r>
              <a:rPr lang="en-US" dirty="0" smtClean="0"/>
              <a:t>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hlinkClick r:id="rId3"/>
              </a:rPr>
              <a:t>www.mtnwater.com/aahquifer.htm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625</TotalTime>
  <Words>141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Social Studies</vt:lpstr>
      <vt:lpstr>Learning Targets</vt:lpstr>
      <vt:lpstr>World Water – Finite Resource</vt:lpstr>
      <vt:lpstr>Missoula’s Water - News</vt:lpstr>
      <vt:lpstr>Missoula’s Water - News</vt:lpstr>
      <vt:lpstr>Missoula’s Water - News</vt:lpstr>
      <vt:lpstr>Missoula Aquifer</vt:lpstr>
      <vt:lpstr>Missoula’s Resource Use</vt:lpstr>
      <vt:lpstr>Missoula’s Water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</dc:creator>
  <cp:lastModifiedBy>Jessi</cp:lastModifiedBy>
  <cp:revision>44</cp:revision>
  <dcterms:created xsi:type="dcterms:W3CDTF">2014-04-15T12:25:12Z</dcterms:created>
  <dcterms:modified xsi:type="dcterms:W3CDTF">2014-04-25T13:24:52Z</dcterms:modified>
</cp:coreProperties>
</file>