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AEE2-0A2A-449D-B275-2531BE9DF5E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FE0E-665B-49DB-9218-CE9B47A5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AEE2-0A2A-449D-B275-2531BE9DF5E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FE0E-665B-49DB-9218-CE9B47A5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AEE2-0A2A-449D-B275-2531BE9DF5E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FE0E-665B-49DB-9218-CE9B47A5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AEE2-0A2A-449D-B275-2531BE9DF5E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FE0E-665B-49DB-9218-CE9B47A5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AEE2-0A2A-449D-B275-2531BE9DF5E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FE0E-665B-49DB-9218-CE9B47A5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AEE2-0A2A-449D-B275-2531BE9DF5E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FE0E-665B-49DB-9218-CE9B47A5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AEE2-0A2A-449D-B275-2531BE9DF5E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FE0E-665B-49DB-9218-CE9B47A5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AEE2-0A2A-449D-B275-2531BE9DF5E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FE0E-665B-49DB-9218-CE9B47A5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AEE2-0A2A-449D-B275-2531BE9DF5E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FE0E-665B-49DB-9218-CE9B47A5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AEE2-0A2A-449D-B275-2531BE9DF5E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FE0E-665B-49DB-9218-CE9B47A5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AEE2-0A2A-449D-B275-2531BE9DF5E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FE0E-665B-49DB-9218-CE9B47A5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AEE2-0A2A-449D-B275-2531BE9DF5E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FE0E-665B-49DB-9218-CE9B47A574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eemaps.com/map?group=836377&amp;location=Missoula%2C%20Montana%2C%20United%20States&amp;add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/>
              <a:t>Suki’s</a:t>
            </a:r>
            <a:r>
              <a:rPr lang="en-US" sz="6000" dirty="0" smtClean="0"/>
              <a:t> Kimono:</a:t>
            </a:r>
            <a:br>
              <a:rPr lang="en-US" sz="6000" dirty="0" smtClean="0"/>
            </a:br>
            <a:r>
              <a:rPr lang="en-US" dirty="0" smtClean="0"/>
              <a:t>Traditional World Outfits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14800"/>
            <a:ext cx="7620000" cy="22860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can compare and contrast different traditional outfits from around the world.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Pg. 166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 Around The </a:t>
            </a:r>
            <a:r>
              <a:rPr lang="en-US" dirty="0" err="1" smtClean="0"/>
              <a:t>Wolrd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hlinkClick r:id="rId2"/>
              </a:rPr>
              <a:t>World Map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Japan - Kimono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United States - Moccasins</a:t>
            </a:r>
          </a:p>
          <a:p>
            <a:pPr algn="ctr"/>
            <a:r>
              <a:rPr lang="en-US" dirty="0" smtClean="0"/>
              <a:t>Chile - Poncho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France - Berets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China - </a:t>
            </a:r>
            <a:r>
              <a:rPr lang="en-US" dirty="0" err="1" smtClean="0">
                <a:solidFill>
                  <a:srgbClr val="FF0000"/>
                </a:solidFill>
              </a:rPr>
              <a:t>Qipao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3399"/>
                </a:solidFill>
              </a:rPr>
              <a:t>India - Sari</a:t>
            </a:r>
            <a:endParaRPr lang="en-US" dirty="0">
              <a:solidFill>
                <a:srgbClr val="FF33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648200" cy="1143000"/>
          </a:xfrm>
        </p:spPr>
        <p:txBody>
          <a:bodyPr/>
          <a:lstStyle/>
          <a:p>
            <a:r>
              <a:rPr lang="en-US" dirty="0" smtClean="0"/>
              <a:t>Kimono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46482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Design influenced by Chinese </a:t>
            </a:r>
            <a:r>
              <a:rPr lang="en-US" dirty="0" err="1" smtClean="0"/>
              <a:t>Hanfu</a:t>
            </a:r>
            <a:r>
              <a:rPr lang="en-US" dirty="0" smtClean="0"/>
              <a:t> clothing style and worn in Japan as early as 5 A.D.</a:t>
            </a:r>
          </a:p>
          <a:p>
            <a:r>
              <a:rPr lang="en-US" dirty="0" smtClean="0"/>
              <a:t>Traditionally worn by both men and women everyday, samurai and sumo wrestlers included.</a:t>
            </a:r>
          </a:p>
          <a:p>
            <a:r>
              <a:rPr lang="en-US" dirty="0" smtClean="0"/>
              <a:t>Now mostly just worn for special occasions</a:t>
            </a:r>
            <a:endParaRPr lang="en-US" dirty="0"/>
          </a:p>
        </p:txBody>
      </p:sp>
      <p:pic>
        <p:nvPicPr>
          <p:cNvPr id="4" name="Picture 3" descr="Kimono - Girl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67250" y="0"/>
            <a:ext cx="4476750" cy="3448050"/>
          </a:xfrm>
          <a:prstGeom prst="rect">
            <a:avLst/>
          </a:prstGeom>
        </p:spPr>
      </p:pic>
      <p:pic>
        <p:nvPicPr>
          <p:cNvPr id="5" name="Picture 4" descr="Kimono - Samura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431540"/>
            <a:ext cx="1930400" cy="34264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South American Poncho: pg.167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Native American Moccasins: pg. 168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French and Spanish Berets: pg. 169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533400" cy="868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inese Qipa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2621" y="1447800"/>
            <a:ext cx="3941379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</a:t>
            </a:r>
            <a:r>
              <a:rPr lang="en-US" dirty="0" err="1" smtClean="0"/>
              <a:t>Chipao</a:t>
            </a:r>
            <a:r>
              <a:rPr lang="en-US" dirty="0" smtClean="0"/>
              <a:t> – Mandarin Gown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5867400" cy="5334000"/>
          </a:xfrm>
        </p:spPr>
        <p:txBody>
          <a:bodyPr/>
          <a:lstStyle/>
          <a:p>
            <a:r>
              <a:rPr lang="en-US" dirty="0" smtClean="0"/>
              <a:t>Created in the 1920’s in Shanghai</a:t>
            </a:r>
          </a:p>
          <a:p>
            <a:r>
              <a:rPr lang="en-US" dirty="0" smtClean="0"/>
              <a:t>Known as a </a:t>
            </a:r>
            <a:r>
              <a:rPr lang="en-US" dirty="0" err="1" smtClean="0"/>
              <a:t>Chipao</a:t>
            </a:r>
            <a:r>
              <a:rPr lang="en-US" dirty="0" smtClean="0"/>
              <a:t> (Mandarin) or Cheongsam (English version of Cantonese word)</a:t>
            </a:r>
          </a:p>
          <a:p>
            <a:r>
              <a:rPr lang="en-US" dirty="0" smtClean="0"/>
              <a:t>Now worn mostly in Hong Kong and Taiwan, formal attire for special occasions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East Indian Sari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Worn in India as early as 2800-1800 B.C.</a:t>
            </a:r>
          </a:p>
          <a:p>
            <a:r>
              <a:rPr lang="en-US" dirty="0" smtClean="0"/>
              <a:t>A strip of cloth ranging from 2-9 yards in </a:t>
            </a:r>
            <a:r>
              <a:rPr lang="en-US" dirty="0" err="1" smtClean="0"/>
              <a:t>lengh</a:t>
            </a:r>
            <a:r>
              <a:rPr lang="en-US" dirty="0" smtClean="0"/>
              <a:t> and 2-4 feet in width</a:t>
            </a:r>
          </a:p>
          <a:p>
            <a:r>
              <a:rPr lang="en-US" dirty="0" smtClean="0"/>
              <a:t>Still worn today by women for everyday attire</a:t>
            </a:r>
            <a:endParaRPr lang="en-US" dirty="0"/>
          </a:p>
        </p:txBody>
      </p:sp>
      <p:pic>
        <p:nvPicPr>
          <p:cNvPr id="4" name="Picture 3" descr="Indian Sa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3612596"/>
            <a:ext cx="6400800" cy="32454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145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Suki’s Kimono: Traditional World Outfits</vt:lpstr>
      <vt:lpstr>Locations Around The Wolrd</vt:lpstr>
      <vt:lpstr>Kimono</vt:lpstr>
      <vt:lpstr>South American Poncho: pg.167  Native American Moccasins: pg. 168  French and Spanish Berets: pg. 169</vt:lpstr>
      <vt:lpstr>Chinese Chipao – Mandarin Gown</vt:lpstr>
      <vt:lpstr>East Indian Sari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Suki’s Kimono: Traditional World Outfits</dc:title>
  <dc:creator>Jessi</dc:creator>
  <cp:lastModifiedBy>Jessi</cp:lastModifiedBy>
  <cp:revision>13</cp:revision>
  <dcterms:created xsi:type="dcterms:W3CDTF">2014-02-05T05:37:31Z</dcterms:created>
  <dcterms:modified xsi:type="dcterms:W3CDTF">2014-02-05T14:10:26Z</dcterms:modified>
</cp:coreProperties>
</file>